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www.mgs351gr2.weebly.com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121199" y="256425"/>
            <a:ext cx="46293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6000">
                <a:solidFill>
                  <a:srgbClr val="FFFFFF"/>
                </a:solidFill>
              </a:rPr>
              <a:t>BKLPV Consulting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121200" y="2821000"/>
            <a:ext cx="4057800" cy="2513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Presented By:</a:t>
            </a:r>
          </a:p>
          <a:p>
            <a:pPr lvl="0" algn="l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Nenekade Bah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Zachary Kiel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Chongwei Li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Camelia Pecchia </a:t>
            </a:r>
          </a:p>
          <a:p>
            <a:pPr lvl="0" algn="l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Jessica Victor</a:t>
            </a:r>
            <a:r>
              <a:rPr lang="en" sz="1800">
                <a:solidFill>
                  <a:srgbClr val="666666"/>
                </a:solidFill>
                <a:highlight>
                  <a:srgbClr val="FFFFFF"/>
                </a:highlight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520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BKLPV Website 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228375" y="11643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www.mgs351gr2.weebly.com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Through our website one can contact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any team member with your consulting needs.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Easily accessible  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Organized and informative </a:t>
            </a:r>
          </a:p>
          <a:p>
            <a:pPr indent="-228600" lvl="0" marL="45720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User Friendly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The Old System 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Current system failures include:</a:t>
            </a:r>
          </a:p>
          <a:p>
            <a:pPr indent="-3175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</a:pPr>
            <a:r>
              <a:rPr lang="en" sz="1400">
                <a:solidFill>
                  <a:srgbClr val="FFFFFF"/>
                </a:solidFill>
              </a:rPr>
              <a:t>Inefficient manual method</a:t>
            </a:r>
          </a:p>
          <a:p>
            <a:pPr indent="-3175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</a:pPr>
            <a:r>
              <a:rPr lang="en" sz="1400">
                <a:solidFill>
                  <a:srgbClr val="FFFFFF"/>
                </a:solidFill>
              </a:rPr>
              <a:t>Inaccuracies due to inputting inaccurate or illegible information</a:t>
            </a:r>
          </a:p>
          <a:p>
            <a:pPr indent="-3175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</a:pPr>
            <a:r>
              <a:rPr lang="en" sz="1400">
                <a:solidFill>
                  <a:srgbClr val="FFFFFF"/>
                </a:solidFill>
              </a:rPr>
              <a:t>Extremely time consuming</a:t>
            </a:r>
          </a:p>
          <a:p>
            <a:pPr indent="-317500" lvl="0" marL="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</a:pPr>
            <a:r>
              <a:rPr lang="en" sz="1400">
                <a:solidFill>
                  <a:srgbClr val="FFFFFF"/>
                </a:solidFill>
              </a:rPr>
              <a:t>Unorganized and cluttered documents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Key Improvements 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lnSpc>
                <a:spcPct val="200000"/>
              </a:lnSpc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 sz="1400">
                <a:solidFill>
                  <a:srgbClr val="FFFFFF"/>
                </a:solidFill>
              </a:rPr>
              <a:t>Decrease the risk of bad data. </a:t>
            </a:r>
          </a:p>
          <a:p>
            <a:pPr indent="-3175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</a:pPr>
            <a:r>
              <a:rPr lang="en" sz="1400">
                <a:solidFill>
                  <a:srgbClr val="FFFFFF"/>
                </a:solidFill>
              </a:rPr>
              <a:t>Less time to input client information.</a:t>
            </a:r>
          </a:p>
          <a:p>
            <a:pPr indent="-3175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</a:pPr>
            <a:r>
              <a:rPr lang="en" sz="1400">
                <a:solidFill>
                  <a:srgbClr val="FFFFFF"/>
                </a:solidFill>
              </a:rPr>
              <a:t>Immediate access to a client’s information.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Business Value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>
              <a:lnSpc>
                <a:spcPct val="200000"/>
              </a:lnSpc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 sz="1400">
                <a:solidFill>
                  <a:srgbClr val="FFFFFF"/>
                </a:solidFill>
              </a:rPr>
              <a:t>Make firm run more efficiently </a:t>
            </a:r>
          </a:p>
          <a:p>
            <a:pPr indent="-317500" lvl="0" marL="457200" rtl="0">
              <a:lnSpc>
                <a:spcPct val="200000"/>
              </a:lnSpc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 sz="1400">
                <a:solidFill>
                  <a:srgbClr val="FFFFFF"/>
                </a:solidFill>
              </a:rPr>
              <a:t>Maximize the potential of company</a:t>
            </a:r>
          </a:p>
          <a:p>
            <a:pPr indent="-317500" lvl="0" marL="457200">
              <a:lnSpc>
                <a:spcPct val="200000"/>
              </a:lnSpc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 sz="1400">
                <a:solidFill>
                  <a:srgbClr val="FFFFFF"/>
                </a:solidFill>
              </a:rPr>
              <a:t>Maximize Profits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